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4" r:id="rId6"/>
    <p:sldId id="260" r:id="rId7"/>
    <p:sldId id="261" r:id="rId8"/>
    <p:sldId id="262" r:id="rId9"/>
    <p:sldId id="263" r:id="rId10"/>
    <p:sldId id="265" r:id="rId11"/>
    <p:sldId id="266" r:id="rId12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24" autoAdjust="0"/>
  </p:normalViewPr>
  <p:slideViewPr>
    <p:cSldViewPr>
      <p:cViewPr varScale="1">
        <p:scale>
          <a:sx n="69" d="100"/>
          <a:sy n="69" d="100"/>
        </p:scale>
        <p:origin x="-141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D55E8-75C3-4AE0-87BA-4C04E9F78E74}" type="datetimeFigureOut">
              <a:rPr lang="pl-PL" smtClean="0"/>
              <a:t>2021-03-31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33B82-A128-4060-A982-B37613BCB312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D55E8-75C3-4AE0-87BA-4C04E9F78E74}" type="datetimeFigureOut">
              <a:rPr lang="pl-PL" smtClean="0"/>
              <a:t>2021-03-31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33B82-A128-4060-A982-B37613BCB312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D55E8-75C3-4AE0-87BA-4C04E9F78E74}" type="datetimeFigureOut">
              <a:rPr lang="pl-PL" smtClean="0"/>
              <a:t>2021-03-31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33B82-A128-4060-A982-B37613BCB312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D55E8-75C3-4AE0-87BA-4C04E9F78E74}" type="datetimeFigureOut">
              <a:rPr lang="pl-PL" smtClean="0"/>
              <a:t>2021-03-31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33B82-A128-4060-A982-B37613BCB312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D55E8-75C3-4AE0-87BA-4C04E9F78E74}" type="datetimeFigureOut">
              <a:rPr lang="pl-PL" smtClean="0"/>
              <a:t>2021-03-31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33B82-A128-4060-A982-B37613BCB312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D55E8-75C3-4AE0-87BA-4C04E9F78E74}" type="datetimeFigureOut">
              <a:rPr lang="pl-PL" smtClean="0"/>
              <a:t>2021-03-31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33B82-A128-4060-A982-B37613BCB312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D55E8-75C3-4AE0-87BA-4C04E9F78E74}" type="datetimeFigureOut">
              <a:rPr lang="pl-PL" smtClean="0"/>
              <a:t>2021-03-31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33B82-A128-4060-A982-B37613BCB312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D55E8-75C3-4AE0-87BA-4C04E9F78E74}" type="datetimeFigureOut">
              <a:rPr lang="pl-PL" smtClean="0"/>
              <a:t>2021-03-31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33B82-A128-4060-A982-B37613BCB312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D55E8-75C3-4AE0-87BA-4C04E9F78E74}" type="datetimeFigureOut">
              <a:rPr lang="pl-PL" smtClean="0"/>
              <a:t>2021-03-31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33B82-A128-4060-A982-B37613BCB312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D55E8-75C3-4AE0-87BA-4C04E9F78E74}" type="datetimeFigureOut">
              <a:rPr lang="pl-PL" smtClean="0"/>
              <a:t>2021-03-31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33B82-A128-4060-A982-B37613BCB312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D55E8-75C3-4AE0-87BA-4C04E9F78E74}" type="datetimeFigureOut">
              <a:rPr lang="pl-PL" smtClean="0"/>
              <a:t>2021-03-31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33B82-A128-4060-A982-B37613BCB312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2D55E8-75C3-4AE0-87BA-4C04E9F78E74}" type="datetimeFigureOut">
              <a:rPr lang="pl-PL" smtClean="0"/>
              <a:t>2021-03-31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D33B82-A128-4060-A982-B37613BCB312}" type="slidenum">
              <a:rPr lang="pl-PL" smtClean="0"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3501008"/>
          </a:xfrm>
          <a:solidFill>
            <a:schemeClr val="tx2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pl-PL" dirty="0" smtClean="0"/>
              <a:t/>
            </a:r>
            <a:br>
              <a:rPr lang="pl-PL" dirty="0" smtClean="0"/>
            </a:br>
            <a:r>
              <a:rPr lang="pl-PL" dirty="0"/>
              <a:t/>
            </a:r>
            <a:br>
              <a:rPr lang="pl-PL" dirty="0"/>
            </a:br>
            <a:r>
              <a:rPr lang="pl-PL" dirty="0" smtClean="0"/>
              <a:t/>
            </a:r>
            <a:br>
              <a:rPr lang="pl-PL" dirty="0" smtClean="0"/>
            </a:br>
            <a:r>
              <a:rPr lang="pl-PL" dirty="0"/>
              <a:t/>
            </a:r>
            <a:br>
              <a:rPr lang="pl-PL" dirty="0"/>
            </a:br>
            <a:r>
              <a:rPr lang="pl-PL" b="1" dirty="0" smtClean="0">
                <a:latin typeface="Lucida Console" pitchFamily="49" charset="0"/>
              </a:rPr>
              <a:t>2 kwietnia</a:t>
            </a:r>
            <a:br>
              <a:rPr lang="pl-PL" b="1" dirty="0" smtClean="0">
                <a:latin typeface="Lucida Console" pitchFamily="49" charset="0"/>
              </a:rPr>
            </a:br>
            <a:r>
              <a:rPr lang="pl-PL" b="1" dirty="0" smtClean="0">
                <a:latin typeface="Lucida Console" pitchFamily="49" charset="0"/>
              </a:rPr>
              <a:t>Światowy Dzień</a:t>
            </a:r>
            <a:br>
              <a:rPr lang="pl-PL" b="1" dirty="0" smtClean="0">
                <a:latin typeface="Lucida Console" pitchFamily="49" charset="0"/>
              </a:rPr>
            </a:br>
            <a:r>
              <a:rPr lang="pl-PL" b="1" dirty="0" smtClean="0">
                <a:latin typeface="Lucida Console" pitchFamily="49" charset="0"/>
              </a:rPr>
              <a:t>Świadomości Autyzmu</a:t>
            </a:r>
            <a:r>
              <a:rPr lang="pl-PL" dirty="0" smtClean="0">
                <a:latin typeface="Lucida Console" pitchFamily="49" charset="0"/>
              </a:rPr>
              <a:t/>
            </a:r>
            <a:br>
              <a:rPr lang="pl-PL" dirty="0" smtClean="0">
                <a:latin typeface="Lucida Console" pitchFamily="49" charset="0"/>
              </a:rPr>
            </a:br>
            <a:r>
              <a:rPr lang="pl-PL" dirty="0"/>
              <a:t/>
            </a:r>
            <a:br>
              <a:rPr lang="pl-PL" dirty="0"/>
            </a:b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/>
            </a:r>
            <a:br>
              <a:rPr lang="pl-PL" dirty="0" smtClean="0"/>
            </a:br>
            <a:endParaRPr lang="pl-PL" dirty="0"/>
          </a:p>
        </p:txBody>
      </p:sp>
      <p:sp>
        <p:nvSpPr>
          <p:cNvPr id="5" name="Podtytuł 4"/>
          <p:cNvSpPr>
            <a:spLocks noGrp="1"/>
          </p:cNvSpPr>
          <p:nvPr>
            <p:ph type="subTitle" idx="1"/>
          </p:nvPr>
        </p:nvSpPr>
        <p:spPr>
          <a:xfrm>
            <a:off x="0" y="3501008"/>
            <a:ext cx="9144000" cy="3356992"/>
          </a:xfrm>
          <a:solidFill>
            <a:schemeClr val="tx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pl-PL" b="1" dirty="0" smtClean="0">
                <a:solidFill>
                  <a:schemeClr val="tx1"/>
                </a:solidFill>
              </a:rPr>
              <a:t>„Jeśli spotkałeś jedną osobę z autyzmem, znasz jeden przypadek autyzmu”</a:t>
            </a:r>
          </a:p>
          <a:p>
            <a:pPr algn="r"/>
            <a:r>
              <a:rPr lang="pl-PL" b="1" dirty="0" smtClean="0">
                <a:solidFill>
                  <a:schemeClr val="tx1"/>
                </a:solidFill>
              </a:rPr>
              <a:t>S. </a:t>
            </a:r>
            <a:r>
              <a:rPr lang="pl-PL" b="1" dirty="0" err="1" smtClean="0">
                <a:solidFill>
                  <a:schemeClr val="tx1"/>
                </a:solidFill>
              </a:rPr>
              <a:t>Silberman</a:t>
            </a:r>
            <a:endParaRPr lang="pl-PL" b="1" dirty="0" smtClean="0">
              <a:solidFill>
                <a:schemeClr val="tx1"/>
              </a:solidFill>
            </a:endParaRPr>
          </a:p>
          <a:p>
            <a:endParaRPr lang="pl-PL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 descr="164751331_264791798451765_3033830336846485321_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0254"/>
            <a:ext cx="9144000" cy="621705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 descr="164715228_264791795118432_3717872299045461686_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666936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 descr="164644019_264791861785092_115925398884062624_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"/>
            <a:ext cx="9143999" cy="630932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 descr="164751190_264791875118424_7823922810569997042_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27260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 descr="164740682_264791871785091_8528117569332952120_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23731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 descr="164686196_264791918451753_4610073608826970286_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38132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 descr="164625307_264791935118418_7413644393319318674_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263083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 descr="164625308_264791941785084_4324060291276437630_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"/>
            <a:ext cx="9143999" cy="624403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 descr="164424865_264791988451746_1203185131815565531_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30932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 descr="164600719_264791991785079_6283044504251691668_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"/>
            <a:ext cx="9143999" cy="594871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16</Words>
  <Application>Microsoft Office PowerPoint</Application>
  <PresentationFormat>Pokaz na ekranie (4:3)</PresentationFormat>
  <Paragraphs>3</Paragraphs>
  <Slides>11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11</vt:i4>
      </vt:variant>
    </vt:vector>
  </HeadingPairs>
  <TitlesOfParts>
    <vt:vector size="12" baseType="lpstr">
      <vt:lpstr>Motyw pakietu Office</vt:lpstr>
      <vt:lpstr>    2 kwietnia Światowy Dzień Świadomości Autyzmu    </vt:lpstr>
      <vt:lpstr>Slajd 2</vt:lpstr>
      <vt:lpstr>Slajd 3</vt:lpstr>
      <vt:lpstr>Slajd 4</vt:lpstr>
      <vt:lpstr>Slajd 5</vt:lpstr>
      <vt:lpstr>Slajd 6</vt:lpstr>
      <vt:lpstr>Slajd 7</vt:lpstr>
      <vt:lpstr>Slajd 8</vt:lpstr>
      <vt:lpstr>Slajd 9</vt:lpstr>
      <vt:lpstr>Slajd 10</vt:lpstr>
      <vt:lpstr>Slajd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 kwietnia Światowy Dzień Świadomości Autyzmu</dc:title>
  <dc:creator>Iwona</dc:creator>
  <cp:lastModifiedBy>Iwona</cp:lastModifiedBy>
  <cp:revision>2</cp:revision>
  <dcterms:created xsi:type="dcterms:W3CDTF">2021-03-31T20:34:04Z</dcterms:created>
  <dcterms:modified xsi:type="dcterms:W3CDTF">2021-03-31T20:53:03Z</dcterms:modified>
</cp:coreProperties>
</file>