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57" r:id="rId2"/>
    <p:sldId id="261" r:id="rId3"/>
    <p:sldId id="262" r:id="rId4"/>
    <p:sldId id="259" r:id="rId5"/>
    <p:sldId id="265" r:id="rId6"/>
    <p:sldId id="280" r:id="rId7"/>
    <p:sldId id="271" r:id="rId8"/>
    <p:sldId id="278" r:id="rId9"/>
    <p:sldId id="267" r:id="rId10"/>
    <p:sldId id="268" r:id="rId11"/>
    <p:sldId id="269" r:id="rId12"/>
    <p:sldId id="270" r:id="rId13"/>
    <p:sldId id="272" r:id="rId14"/>
    <p:sldId id="273" r:id="rId15"/>
    <p:sldId id="274" r:id="rId16"/>
    <p:sldId id="277" r:id="rId17"/>
    <p:sldId id="264" r:id="rId18"/>
    <p:sldId id="279" r:id="rId19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D5C1461-C2B3-4329-9953-3F5078408E0F}" type="datetimeFigureOut">
              <a:rPr lang="pl-PL"/>
              <a:pPr>
                <a:defRPr/>
              </a:pPr>
              <a:t>2021-10-17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 smtClean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2A64CED-C007-488D-8F46-BA650FF5ABC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331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E20FEB8-CA8C-48E4-BCF5-B7446D12ED32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pl-P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zaokrąglony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Prostokąt zaokrąglony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ytuł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20" name="Podtytuł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pl-PL" smtClean="0"/>
              <a:t>Kliknij, aby edytować styl wzorca podtytułu</a:t>
            </a:r>
            <a:endParaRPr lang="en-US"/>
          </a:p>
        </p:txBody>
      </p:sp>
      <p:sp>
        <p:nvSpPr>
          <p:cNvPr id="7" name="Symbol zastępczy daty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32FF867-70D0-44EE-B5D6-84BF46B02CE5}" type="datetimeFigureOut">
              <a:rPr lang="pl-PL"/>
              <a:pPr>
                <a:defRPr/>
              </a:pPr>
              <a:t>2021-10-17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60EF044-C19D-441E-90E1-C8649146D6A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24034-363B-4C71-AF17-147970C33AD6}" type="datetimeFigureOut">
              <a:rPr lang="pl-PL"/>
              <a:pPr>
                <a:defRPr/>
              </a:pPr>
              <a:t>2021-10-17</a:t>
            </a:fld>
            <a:endParaRPr lang="pl-PL"/>
          </a:p>
        </p:txBody>
      </p:sp>
      <p:sp>
        <p:nvSpPr>
          <p:cNvPr id="5" name="Symbol zastępczy stopki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0F97F-2DF0-4704-8000-FC668868D46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zaokrąglony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Prostokąt zaokrąglony 4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C15418D-4C42-4F27-8C36-070152B19067}" type="datetimeFigureOut">
              <a:rPr lang="pl-PL"/>
              <a:pPr>
                <a:defRPr/>
              </a:pPr>
              <a:t>2021-10-17</a:t>
            </a:fld>
            <a:endParaRPr lang="pl-PL"/>
          </a:p>
        </p:txBody>
      </p:sp>
      <p:sp>
        <p:nvSpPr>
          <p:cNvPr id="7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8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6CC05A4-2D44-4F89-800F-A28CAFF3E47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EE4F1-7D73-4B3D-84BE-527B093CD704}" type="datetimeFigureOut">
              <a:rPr lang="pl-PL"/>
              <a:pPr>
                <a:defRPr/>
              </a:pPr>
              <a:t>2021-10-17</a:t>
            </a:fld>
            <a:endParaRPr lang="pl-PL"/>
          </a:p>
        </p:txBody>
      </p:sp>
      <p:sp>
        <p:nvSpPr>
          <p:cNvPr id="6" name="Symbol zastępczy stopki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4A7DD-1703-4CE3-9D79-3B19AA2D0F0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1CF64-FE20-48A8-968E-6B0B4A19B0AD}" type="datetimeFigureOut">
              <a:rPr lang="pl-PL"/>
              <a:pPr>
                <a:defRPr/>
              </a:pPr>
              <a:t>2021-10-17</a:t>
            </a:fld>
            <a:endParaRPr lang="pl-PL"/>
          </a:p>
        </p:txBody>
      </p:sp>
      <p:sp>
        <p:nvSpPr>
          <p:cNvPr id="8" name="Symbol zastępczy stopki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970356-EA1D-419A-9A41-A1CB2E3B804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2ECB4-4715-4418-93D0-1F40DBD51292}" type="datetimeFigureOut">
              <a:rPr lang="pl-PL"/>
              <a:pPr>
                <a:defRPr/>
              </a:pPr>
              <a:t>2021-10-17</a:t>
            </a:fld>
            <a:endParaRPr lang="pl-PL"/>
          </a:p>
        </p:txBody>
      </p:sp>
      <p:sp>
        <p:nvSpPr>
          <p:cNvPr id="4" name="Symbol zastępczy stopki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25B9F-44D3-4189-8143-FE4B04C9E8E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zaokrąglony 1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8C83422-1A9A-40AC-8170-DDB88D1A265D}" type="datetimeFigureOut">
              <a:rPr lang="pl-PL"/>
              <a:pPr>
                <a:defRPr/>
              </a:pPr>
              <a:t>2021-10-17</a:t>
            </a:fld>
            <a:endParaRPr lang="pl-PL"/>
          </a:p>
        </p:txBody>
      </p:sp>
      <p:sp>
        <p:nvSpPr>
          <p:cNvPr id="4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404F825-6705-42CB-A340-A94FE54397F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93A6A-A51C-4057-924E-CB0560F17FBA}" type="datetimeFigureOut">
              <a:rPr lang="pl-PL"/>
              <a:pPr>
                <a:defRPr/>
              </a:pPr>
              <a:t>2021-10-17</a:t>
            </a:fld>
            <a:endParaRPr lang="pl-PL"/>
          </a:p>
        </p:txBody>
      </p:sp>
      <p:sp>
        <p:nvSpPr>
          <p:cNvPr id="6" name="Symbol zastępczy stopki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BC112-7A30-4660-9A85-5D6EFE73A0E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zaokrąglony 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Prostokąt z zaokrąglonym rogiem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pl-PL" noProof="0" smtClean="0"/>
              <a:t>Kliknij ikonę, aby dodać obraz</a:t>
            </a:r>
            <a:endParaRPr lang="en-US" noProof="0"/>
          </a:p>
        </p:txBody>
      </p:sp>
      <p:sp>
        <p:nvSpPr>
          <p:cNvPr id="7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98BF746-6952-48D5-9D8C-E8ACB9503E24}" type="datetimeFigureOut">
              <a:rPr lang="pl-PL"/>
              <a:pPr>
                <a:defRPr/>
              </a:pPr>
              <a:t>2021-10-17</a:t>
            </a:fld>
            <a:endParaRPr lang="pl-PL"/>
          </a:p>
        </p:txBody>
      </p:sp>
      <p:sp>
        <p:nvSpPr>
          <p:cNvPr id="8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C2E401A-EF6B-410B-B29A-D256C7CB627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183FA-1255-4574-8543-53E6DCAC1F67}" type="datetimeFigureOut">
              <a:rPr lang="pl-PL"/>
              <a:pPr>
                <a:defRPr/>
              </a:pPr>
              <a:t>2021-10-17</a:t>
            </a:fld>
            <a:endParaRPr lang="pl-PL"/>
          </a:p>
        </p:txBody>
      </p:sp>
      <p:sp>
        <p:nvSpPr>
          <p:cNvPr id="5" name="Symbol zastępczy stopki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71044-6CC5-4593-AA5C-C9ECA7D6103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7F7DE-97FA-40BB-9C9A-89306CFBB7D8}" type="datetimeFigureOut">
              <a:rPr lang="pl-PL"/>
              <a:pPr>
                <a:defRPr/>
              </a:pPr>
              <a:t>2021-10-17</a:t>
            </a:fld>
            <a:endParaRPr lang="pl-PL"/>
          </a:p>
        </p:txBody>
      </p:sp>
      <p:sp>
        <p:nvSpPr>
          <p:cNvPr id="5" name="Symbol zastępczy stopki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65CCB-F10F-40E4-89F5-243A5BBC240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zaokrąglony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Prostokąt zaokrąglony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Symbol zastępczy tytułu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031" name="Symbol zastępczy tekstu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smtClean="0"/>
          </a:p>
        </p:txBody>
      </p:sp>
      <p:sp>
        <p:nvSpPr>
          <p:cNvPr id="25" name="Symbol zastępczy daty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E0A5E1AC-1E3F-421A-93FD-FF8FF83D4E28}" type="datetimeFigureOut">
              <a:rPr lang="pl-PL"/>
              <a:pPr>
                <a:defRPr/>
              </a:pPr>
              <a:t>2021-10-17</a:t>
            </a:fld>
            <a:endParaRPr lang="pl-PL"/>
          </a:p>
        </p:txBody>
      </p:sp>
      <p:sp>
        <p:nvSpPr>
          <p:cNvPr id="18" name="Symbol zastępczy stopki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1D363ED-988A-4FE9-B1EB-A3A7F90BAB7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05" r:id="rId2"/>
    <p:sldLayoutId id="2147483813" r:id="rId3"/>
    <p:sldLayoutId id="2147483806" r:id="rId4"/>
    <p:sldLayoutId id="2147483807" r:id="rId5"/>
    <p:sldLayoutId id="2147483808" r:id="rId6"/>
    <p:sldLayoutId id="2147483814" r:id="rId7"/>
    <p:sldLayoutId id="2147483809" r:id="rId8"/>
    <p:sldLayoutId id="2147483815" r:id="rId9"/>
    <p:sldLayoutId id="2147483810" r:id="rId10"/>
    <p:sldLayoutId id="214748381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dmin\Desktop\piosenka\VID20211012090203.mp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raz 1" descr="Gmina Kornowac - Dzień Edukacji Narodowe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0"/>
            <a:ext cx="8496300" cy="645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765175"/>
            <a:ext cx="7772400" cy="283527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400" dirty="0">
                <a:solidFill>
                  <a:srgbClr val="FF0000"/>
                </a:solidFill>
              </a:rPr>
              <a:t>Polskie święto oświaty i szkolnictwa wyższego ustanowione 27 kwietnia 1972 r. określone ustawą – Karta praw i obowiązków nauczyciela jako Dzień Nauczyciela. Od 1982 r. na mocy ustawy Karty Nauczyciela obchodzone jako Dzień Edukacji Narodowej</a:t>
            </a:r>
            <a:r>
              <a:rPr lang="pl-PL" sz="3200" dirty="0">
                <a:solidFill>
                  <a:srgbClr val="FF0000"/>
                </a:solidFill>
              </a:rPr>
              <a:t>.</a:t>
            </a:r>
            <a:r>
              <a:rPr lang="pl-PL" sz="3200" dirty="0"/>
              <a:t/>
            </a:r>
            <a:br>
              <a:rPr lang="pl-PL" sz="3200" dirty="0"/>
            </a:br>
            <a:endParaRPr lang="pl-PL" sz="32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357563"/>
            <a:ext cx="6400800" cy="295116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pl-PL" dirty="0"/>
          </a:p>
        </p:txBody>
      </p:sp>
      <p:pic>
        <p:nvPicPr>
          <p:cNvPr id="7172" name="Obraz 3" descr="książ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3357563"/>
            <a:ext cx="8820150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4213" y="404813"/>
            <a:ext cx="7772400" cy="338455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700" dirty="0" smtClean="0">
                <a:solidFill>
                  <a:srgbClr val="0070C0"/>
                </a:solidFill>
              </a:rPr>
              <a:t>Upamiętnia rocznicę powstania Komisji Edukacji Narodowej (KEN), która została utworzona z inicjatywy króla Stanisława Augusta Poniatowskiego i  zrealizowana przez Sejm Rozbiorowy w dniu 14 października 1773 r. Ten dzień nazywany jest Dniem Nauczyciela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722313" y="3684588"/>
            <a:ext cx="7772400" cy="9144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pl-PL" dirty="0"/>
          </a:p>
        </p:txBody>
      </p:sp>
      <p:pic>
        <p:nvPicPr>
          <p:cNvPr id="8196" name="Obraz 3" descr="DZIEŃ NAUCZYCIELA | Łodygowice.p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3500438"/>
            <a:ext cx="7416800" cy="303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37163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 </a:t>
            </a:r>
            <a:br>
              <a:rPr lang="pl-PL" dirty="0" smtClean="0"/>
            </a:br>
            <a:r>
              <a:rPr lang="pl-PL" dirty="0" smtClean="0"/>
              <a:t> </a:t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611188" y="333375"/>
            <a:ext cx="7777162" cy="19431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pl-PL" sz="28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endParaRPr lang="pl-PL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220" name="Prostokąt 4"/>
          <p:cNvSpPr>
            <a:spLocks noChangeArrowheads="1"/>
          </p:cNvSpPr>
          <p:nvPr/>
        </p:nvSpPr>
        <p:spPr bwMode="auto">
          <a:xfrm>
            <a:off x="539750" y="692150"/>
            <a:ext cx="7920038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400" b="1">
                <a:latin typeface="Verdana" pitchFamily="34" charset="0"/>
              </a:rPr>
              <a:t>Dzień Edukacji Narodowej jest uroczyście obchodzony w instytucjach związanych z oświatą. Jest okazją do nagradzania wyróżniających się dla niej nauczycieli i pracowników niepedagogicznych.</a:t>
            </a:r>
            <a:endParaRPr lang="pl-PL" sz="2400">
              <a:latin typeface="Verdana" pitchFamily="34" charset="0"/>
            </a:endParaRPr>
          </a:p>
        </p:txBody>
      </p:sp>
      <p:pic>
        <p:nvPicPr>
          <p:cNvPr id="9221" name="Obraz 5" descr="Dzień Edukacji Narodowej Nauczyciele dostają kwiaty, nagrody i medale. -  plus.nowosci.com.p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3573463"/>
            <a:ext cx="3384550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Obraz 6" descr="Kwiaty na lato? Oczywiście, że wybór musi paść na słoneczniki! Sprawdź już  teraz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263" y="3573463"/>
            <a:ext cx="3311525" cy="283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684213" y="549275"/>
            <a:ext cx="7848600" cy="50165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l-PL" sz="3200" i="1" dirty="0">
                <a:solidFill>
                  <a:schemeClr val="accent3">
                    <a:lumMod val="75000"/>
                  </a:schemeClr>
                </a:solidFill>
              </a:rPr>
              <a:t>Niech Wam nie zbraknie nigdy zdrowia,</a:t>
            </a:r>
            <a:br>
              <a:rPr lang="pl-PL" sz="3200" i="1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pl-PL" sz="3200" i="1" dirty="0">
                <a:solidFill>
                  <a:schemeClr val="accent3">
                    <a:lumMod val="75000"/>
                  </a:schemeClr>
                </a:solidFill>
              </a:rPr>
              <a:t>niech szkoła w dom się wspólny zmienia!</a:t>
            </a:r>
            <a:br>
              <a:rPr lang="pl-PL" sz="3200" i="1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pl-PL" sz="3200" i="1" dirty="0">
                <a:solidFill>
                  <a:schemeClr val="accent3">
                    <a:lumMod val="75000"/>
                  </a:schemeClr>
                </a:solidFill>
              </a:rPr>
              <a:t>Praca wychowawcy to praca niełatwa,</a:t>
            </a:r>
            <a:br>
              <a:rPr lang="pl-PL" sz="3200" i="1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pl-PL" sz="3200" i="1" dirty="0">
                <a:solidFill>
                  <a:schemeClr val="accent3">
                    <a:lumMod val="75000"/>
                  </a:schemeClr>
                </a:solidFill>
              </a:rPr>
              <a:t>bo często leniwa i krnąbrna jest dziatwa.</a:t>
            </a:r>
            <a:br>
              <a:rPr lang="pl-PL" sz="3200" i="1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pl-PL" sz="3200" i="1" dirty="0">
                <a:solidFill>
                  <a:schemeClr val="accent3">
                    <a:lumMod val="75000"/>
                  </a:schemeClr>
                </a:solidFill>
              </a:rPr>
              <a:t>Kocha ona figle i chętnie się czubi,</a:t>
            </a:r>
            <a:br>
              <a:rPr lang="pl-PL" sz="3200" i="1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pl-PL" sz="3200" i="1" dirty="0">
                <a:solidFill>
                  <a:schemeClr val="accent3">
                    <a:lumMod val="75000"/>
                  </a:schemeClr>
                </a:solidFill>
              </a:rPr>
              <a:t>lecz stroni od książki, uczyć się nie lubi.</a:t>
            </a:r>
            <a:br>
              <a:rPr lang="pl-PL" sz="3200" i="1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pl-PL" sz="3200" i="1" dirty="0">
                <a:solidFill>
                  <a:schemeClr val="accent3">
                    <a:lumMod val="75000"/>
                  </a:schemeClr>
                </a:solidFill>
              </a:rPr>
              <a:t>Trzeba dużo zdrowia, dużo czasu stracić,</a:t>
            </a:r>
            <a:br>
              <a:rPr lang="pl-PL" sz="3200" i="1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pl-PL" sz="3200" i="1" dirty="0">
                <a:solidFill>
                  <a:schemeClr val="accent3">
                    <a:lumMod val="75000"/>
                  </a:schemeClr>
                </a:solidFill>
              </a:rPr>
              <a:t>aby umysł ucznia rozwinąć, wzbogacić,</a:t>
            </a:r>
            <a:br>
              <a:rPr lang="pl-PL" sz="3200" i="1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pl-PL" sz="3200" i="1" dirty="0">
                <a:solidFill>
                  <a:schemeClr val="accent3">
                    <a:lumMod val="75000"/>
                  </a:schemeClr>
                </a:solidFill>
              </a:rPr>
              <a:t>który gdy dorośnie, dopiero zrozumie,</a:t>
            </a:r>
            <a:br>
              <a:rPr lang="pl-PL" sz="3200" i="1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pl-PL" sz="3200" i="1" dirty="0">
                <a:solidFill>
                  <a:schemeClr val="accent3">
                    <a:lumMod val="75000"/>
                  </a:schemeClr>
                </a:solidFill>
              </a:rPr>
              <a:t>jak jest w życiu ciężko, gdy się mało umie.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ChangeArrowheads="1"/>
          </p:cNvSpPr>
          <p:nvPr/>
        </p:nvSpPr>
        <p:spPr bwMode="auto">
          <a:xfrm>
            <a:off x="900113" y="4852988"/>
            <a:ext cx="7343775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pl-PL" sz="8800" b="1" i="1">
                <a:solidFill>
                  <a:srgbClr val="00B050"/>
                </a:solidFill>
                <a:latin typeface="Times New Roman" pitchFamily="18" charset="0"/>
              </a:rPr>
              <a:t>Dziękujemy za:</a:t>
            </a:r>
            <a:endParaRPr lang="pl-PL" sz="8800">
              <a:solidFill>
                <a:srgbClr val="00B050"/>
              </a:solidFill>
            </a:endParaRPr>
          </a:p>
        </p:txBody>
      </p:sp>
      <p:pic>
        <p:nvPicPr>
          <p:cNvPr id="11267" name="Picture 3" descr="https://media3.picsearch.com/is?Tgys0XOTrKElGGnXhyNGgQPLrtxbAOqNyO8zRRM3qOQ&amp;height=2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333375"/>
            <a:ext cx="8496300" cy="453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endParaRPr lang="pl-PL"/>
          </a:p>
        </p:txBody>
      </p:sp>
      <p:pic>
        <p:nvPicPr>
          <p:cNvPr id="12291" name="Symbol zastępczy zawartości 3" descr="IMG_135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530225"/>
            <a:ext cx="8280400" cy="57785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endParaRPr lang="pl-PL"/>
          </a:p>
        </p:txBody>
      </p:sp>
      <p:pic>
        <p:nvPicPr>
          <p:cNvPr id="1331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530225"/>
            <a:ext cx="8280400" cy="57070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endParaRPr lang="pl-PL"/>
          </a:p>
        </p:txBody>
      </p:sp>
      <p:pic>
        <p:nvPicPr>
          <p:cNvPr id="143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476250"/>
            <a:ext cx="8353425" cy="57610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endParaRPr lang="pl-PL"/>
          </a:p>
        </p:txBody>
      </p:sp>
      <p:pic>
        <p:nvPicPr>
          <p:cNvPr id="1536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476250"/>
            <a:ext cx="8353425" cy="56896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16387" name="Symbol zastępczy zawartości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endParaRPr lang="pl-PL" smtClean="0"/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476250"/>
            <a:ext cx="8280400" cy="597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17411" name="Symbol zastępczy zawartości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endParaRPr lang="pl-PL" smtClean="0"/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404813"/>
            <a:ext cx="8280400" cy="590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18435" name="Symbol zastępczy zawartości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endParaRPr lang="pl-PL" smtClean="0"/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8424862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endParaRPr lang="pl-PL"/>
          </a:p>
        </p:txBody>
      </p:sp>
      <p:pic>
        <p:nvPicPr>
          <p:cNvPr id="1945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333375"/>
            <a:ext cx="8351838" cy="57594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endParaRPr lang="pl-PL"/>
          </a:p>
        </p:txBody>
      </p:sp>
      <p:pic>
        <p:nvPicPr>
          <p:cNvPr id="2048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404813"/>
            <a:ext cx="8353425" cy="576103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endParaRPr lang="pl-PL"/>
          </a:p>
        </p:txBody>
      </p:sp>
      <p:pic>
        <p:nvPicPr>
          <p:cNvPr id="2150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530225"/>
            <a:ext cx="8353425" cy="55626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Obraz 1" descr="Dzień Edukacji Narodowej 2018 | Zespół Szkół Odzieżowych nr 1. w Krakowie  im. Stanisława Wyspiańskie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404813"/>
            <a:ext cx="8496300" cy="611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endParaRPr lang="pl-PL"/>
          </a:p>
        </p:txBody>
      </p:sp>
      <p:pic>
        <p:nvPicPr>
          <p:cNvPr id="4" name="VID20211012090203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8313" y="333375"/>
            <a:ext cx="8280400" cy="57594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kt">
  <a:themeElements>
    <a:clrScheme name="Aspek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k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k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85</TotalTime>
  <Words>113</Words>
  <Application>Microsoft Office PowerPoint</Application>
  <PresentationFormat>Pokaz na ekranie (4:3)</PresentationFormat>
  <Paragraphs>8</Paragraphs>
  <Slides>18</Slides>
  <Notes>1</Notes>
  <HiddenSlides>0</HiddenSlides>
  <MMClips>1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4" baseType="lpstr">
      <vt:lpstr>Arial</vt:lpstr>
      <vt:lpstr>Verdana</vt:lpstr>
      <vt:lpstr>Wingdings 2</vt:lpstr>
      <vt:lpstr>Calibri</vt:lpstr>
      <vt:lpstr>Times New Roman</vt:lpstr>
      <vt:lpstr>Aspekt</vt:lpstr>
      <vt:lpstr>Slajd 1</vt:lpstr>
      <vt:lpstr>Polskie święto oświaty i szkolnictwa wyższego ustanowione 27 kwietnia 1972 r. określone ustawą – Karta praw i obowiązków nauczyciela jako Dzień Nauczyciela. Od 1982 r. na mocy ustawy Karty Nauczyciela obchodzone jako Dzień Edukacji Narodowej. </vt:lpstr>
      <vt:lpstr>Upamiętnia rocznicę powstania Komisji Edukacji Narodowej (KEN), która została utworzona z inicjatywy króla Stanisława Augusta Poniatowskiego i  zrealizowana przez Sejm Rozbiorowy w dniu 14 października 1773 r. Ten dzień nazywany jest Dniem Nauczyciela </vt:lpstr>
      <vt:lpstr>    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Admin</dc:creator>
  <cp:lastModifiedBy>Iwona</cp:lastModifiedBy>
  <cp:revision>13</cp:revision>
  <dcterms:created xsi:type="dcterms:W3CDTF">2021-10-04T18:17:13Z</dcterms:created>
  <dcterms:modified xsi:type="dcterms:W3CDTF">2021-10-17T14:29:20Z</dcterms:modified>
</cp:coreProperties>
</file>